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6" r:id="rId3"/>
    <p:sldId id="257" r:id="rId4"/>
    <p:sldId id="258" r:id="rId5"/>
    <p:sldId id="262" r:id="rId6"/>
    <p:sldId id="263" r:id="rId7"/>
    <p:sldId id="265" r:id="rId8"/>
    <p:sldId id="266" r:id="rId9"/>
    <p:sldId id="259" r:id="rId10"/>
    <p:sldId id="267" r:id="rId11"/>
    <p:sldId id="270" r:id="rId12"/>
    <p:sldId id="271" r:id="rId13"/>
    <p:sldId id="268" r:id="rId14"/>
    <p:sldId id="281" r:id="rId15"/>
    <p:sldId id="277" r:id="rId16"/>
    <p:sldId id="278" r:id="rId17"/>
    <p:sldId id="279" r:id="rId18"/>
    <p:sldId id="260" r:id="rId19"/>
    <p:sldId id="280" r:id="rId20"/>
    <p:sldId id="261" r:id="rId21"/>
    <p:sldId id="26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66F92A67-1C35-4DF7-8385-62B2278B1F7E}">
          <p14:sldIdLst>
            <p14:sldId id="256"/>
            <p14:sldId id="257"/>
          </p14:sldIdLst>
        </p14:section>
        <p14:section name="Тая" id="{3D9AB275-ED70-4B6F-A6D6-C0C11A3BD6C0}">
          <p14:sldIdLst>
            <p14:sldId id="258"/>
            <p14:sldId id="262"/>
            <p14:sldId id="263"/>
            <p14:sldId id="265"/>
            <p14:sldId id="266"/>
          </p14:sldIdLst>
        </p14:section>
        <p14:section name="Розалия" id="{BBA313CD-83CC-48C5-B8F8-DC0DA13B3F91}">
          <p14:sldIdLst>
            <p14:sldId id="259"/>
            <p14:sldId id="267"/>
            <p14:sldId id="270"/>
            <p14:sldId id="271"/>
            <p14:sldId id="268"/>
            <p14:sldId id="281"/>
          </p14:sldIdLst>
        </p14:section>
        <p14:section name="Рома" id="{A969A911-9B60-44F9-8769-F31FDA38C42B}">
          <p14:sldIdLst>
            <p14:sldId id="277"/>
            <p14:sldId id="278"/>
            <p14:sldId id="279"/>
            <p14:sldId id="260"/>
            <p14:sldId id="280"/>
          </p14:sldIdLst>
        </p14:section>
        <p14:section name="Вывод" id="{257EB5EB-DC41-4781-BAD2-8D3FCBE68588}">
          <p14:sldIdLst>
            <p14:sldId id="261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0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570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0405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8289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D3BAF-D0CB-4A11-B3D7-CF5307A5C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7FC8BD0-119F-4C91-8B90-95684AD16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C67DA0-D9E8-49AC-A895-019EEE650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CAC6AF-6E65-4F11-B091-11311ECF7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206972-D721-4916-B1D9-DC11E18AC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7013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688E18-A4E0-4386-A81E-7AD458448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9D2681-B789-40A5-BE10-6013E1AE1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C13C1D-0029-4E6F-8912-DC85CB07B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4EE7DF-73F4-44E2-B3BF-118C46BA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FE4D00-F0E9-4F56-A783-40399FC7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4326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8C6A94-0753-43D9-BF2F-CAA4F2FAA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6F8255-B77D-4D14-B440-C77F59917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FFC7BBA-1362-412C-9CD3-50FBEAFF3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C57EDE-7F0B-4348-B832-92D583DDB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24D341-E0B1-4159-A128-260437E0A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8988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FC7C2D-1A6F-4069-9F6A-A5F4DDC62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42E69-0CE3-420B-A4C7-D4F86F90E7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8A33C96-950C-4FC2-B969-EF54D38669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11A7AA0-ADF4-4AD4-BA97-FEE80D827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BF978A8-B870-440A-B55E-8C4C8632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D6C686A-DD12-4689-BEFA-09FC0FA43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242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C3E9B8-DB5E-4FA2-BE08-EB83659F3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1A9F18-E290-4489-AFC5-94B633006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D7389A2-A0E6-42CB-9EF7-84CFDE310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E050E9D-2220-491D-AB93-2442628BE3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700DEEE-0CBE-4400-A6C7-25B5499F0D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412C899-C43C-48FD-BCDC-B62480BD0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82EC655-002C-473D-9BBA-0CFC54DD5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695F7B4-FDF8-425D-B891-C5C6F2CC6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3590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5C8A87-CAE2-44C1-8F09-BB5156E27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C1D9B65-32B5-4598-AD6F-30FDCA5C4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4EC5766-3725-43C0-9B17-0A7E9009E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5279CC5-23D6-4226-8DAF-75D5603AA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2006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E1C75D8-666D-422D-9998-7701AA852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C9C082B-50EE-4BC3-A05E-93A30EE30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D34C00D-CA2B-41B5-93EC-1B46D3F24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791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E8C183-A21B-47E3-9FD5-F7DB67103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EA86DE-F516-4755-807C-E5C22D112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DF0F22C-C628-43BE-9436-893CE4181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7DD763-F2FD-4019-ABE0-0925E8204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0306D31-0224-4DBE-A29C-916E9BD33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C884488-A91B-4C5E-ADAD-0EC8B2E21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840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1419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98A168-FC86-40DA-A9DC-1A55F1549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725DEC-607E-4F02-8BC0-75D63CC6E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D0B4B7E-F7EF-4CA6-9CC6-EE250A0781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0478710-C5EE-4DC2-9CE2-95896BF45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1515BDA-10CA-437E-A56D-F353F9809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334C5E4-C95B-41D0-BB15-F351303BE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8312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63822B-AB7D-46C8-9E01-A4911F32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F18BFA6-FCAC-4F08-B69A-A5DA207F3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3EEB38-0494-425F-8963-7A90B9DAE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BBE72C2-5B23-49EB-BA55-A67970816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6C6D7D-B327-4ED2-94D5-B2B98D40C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0905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BC0DBA7-C741-471B-9ECB-4C01317C58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6D080EC-9C10-4C24-B65B-9F9B14124E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ABBEE4B-3544-4581-ACCE-3E80E6EB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068F7A-D0B8-4FD9-8075-6B8441D1B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3CF139-7B40-4FA1-8391-4AE150FAC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6975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2195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699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1286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9730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2335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4010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9497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F1AF83A7-D9B0-4D21-A978-63360155B2A0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95EE5EAA-D0D6-42FF-B6AF-EF5B4E602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8853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6B696F-C375-4035-B819-D3CF9E81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D33B8C4-5D75-417E-A6D6-41F95B6C77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2EA988A-7570-495B-BAEA-CB7F3D272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69E88-75CB-4641-860A-DC63EF0FEAD4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B8C7B0-5FD1-43C7-AD26-B2E979F630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0E5ECE-9EF9-457A-A2E0-16EFCD135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114EB-1404-4857-AFDD-6B438E977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1123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27DC26A-ADF9-46E9-9B91-D72509F288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62" t="-4146" r="-6570" b="13237"/>
          <a:stretch/>
        </p:blipFill>
        <p:spPr>
          <a:xfrm rot="720000">
            <a:off x="20" y="10"/>
            <a:ext cx="1218470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DE938CA-5A75-4A41-BBD4-248248C85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267" y="0"/>
            <a:ext cx="4633540" cy="6858000"/>
          </a:xfrm>
          <a:prstGeom prst="rect">
            <a:avLst/>
          </a:prstGeom>
          <a:solidFill>
            <a:srgbClr val="9159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F63E2F-2E15-4BBD-A6EF-9C93A7E8A5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5250" y="770467"/>
            <a:ext cx="4027632" cy="3039533"/>
          </a:xfrm>
        </p:spPr>
        <p:txBody>
          <a:bodyPr>
            <a:normAutofit/>
          </a:bodyPr>
          <a:lstStyle/>
          <a:p>
            <a:r>
              <a:rPr lang="en-US" sz="6000" dirty="0"/>
              <a:t>The power of inspiration</a:t>
            </a:r>
            <a:endParaRPr lang="ru-RU" sz="6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638CC00-25FA-454F-9546-80251FBF3B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13406" y="4206876"/>
            <a:ext cx="3829476" cy="1645920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FFFFFF"/>
                </a:solidFill>
              </a:rPr>
              <a:t>Taisiya</a:t>
            </a:r>
            <a:r>
              <a:rPr lang="en-US" sz="2000" dirty="0">
                <a:solidFill>
                  <a:srgbClr val="FFFFFF"/>
                </a:solidFill>
              </a:rPr>
              <a:t> Ben, </a:t>
            </a:r>
            <a:r>
              <a:rPr lang="en-US" sz="2000" dirty="0" err="1">
                <a:solidFill>
                  <a:srgbClr val="FFFFFF"/>
                </a:solidFill>
              </a:rPr>
              <a:t>Rozalia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Baiguttieva</a:t>
            </a:r>
            <a:r>
              <a:rPr lang="en-US" sz="2000" dirty="0">
                <a:solidFill>
                  <a:srgbClr val="FFFFFF"/>
                </a:solidFill>
              </a:rPr>
              <a:t>, Roman </a:t>
            </a:r>
            <a:r>
              <a:rPr lang="en-US" sz="2000" dirty="0" err="1">
                <a:solidFill>
                  <a:srgbClr val="FFFFFF"/>
                </a:solidFill>
              </a:rPr>
              <a:t>Astrakhantsev</a:t>
            </a:r>
            <a:endParaRPr lang="ru-RU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576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5">
            <a:extLst>
              <a:ext uri="{FF2B5EF4-FFF2-40B4-BE49-F238E27FC236}">
                <a16:creationId xmlns:a16="http://schemas.microsoft.com/office/drawing/2014/main" id="{D6EA1A26-163F-4F15-91F4-F2C51AC9C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rgbClr val="615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Рисунок 3">
            <a:extLst>
              <a:ext uri="{FF2B5EF4-FFF2-40B4-BE49-F238E27FC236}">
                <a16:creationId xmlns:a16="http://schemas.microsoft.com/office/drawing/2014/main" id="{6F4109AE-77FC-48E3-822D-F46DD30DBE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22" r="13116"/>
          <a:stretch/>
        </p:blipFill>
        <p:spPr>
          <a:xfrm>
            <a:off x="20" y="10"/>
            <a:ext cx="7555971" cy="6857990"/>
          </a:xfrm>
          <a:prstGeom prst="rect">
            <a:avLst/>
          </a:prstGeom>
        </p:spPr>
      </p:pic>
      <p:sp>
        <p:nvSpPr>
          <p:cNvPr id="28" name="Объект 2">
            <a:extLst>
              <a:ext uri="{FF2B5EF4-FFF2-40B4-BE49-F238E27FC236}">
                <a16:creationId xmlns:a16="http://schemas.microsoft.com/office/drawing/2014/main" id="{CE34AE4D-C3EB-411B-A780-BA477BE4F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3212" y="2419773"/>
            <a:ext cx="3401568" cy="335809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Hedonism</a:t>
            </a:r>
            <a:endParaRPr lang="ru-RU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570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0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Рисунок 4">
            <a:extLst>
              <a:ext uri="{FF2B5EF4-FFF2-40B4-BE49-F238E27FC236}">
                <a16:creationId xmlns:a16="http://schemas.microsoft.com/office/drawing/2014/main" id="{97A4B708-9757-47A4-93DB-1FCAFF9888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5000"/>
            <a:extLst/>
          </a:blip>
          <a:srcRect t="147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AA4C3A-C77A-4FAE-A4EC-C612749F6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770467"/>
            <a:ext cx="10782300" cy="54660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80000"/>
              </a:lnSpc>
            </a:pPr>
            <a:r>
              <a:rPr lang="en-US" sz="4800" kern="1200" spc="-12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Charity</a:t>
            </a:r>
          </a:p>
        </p:txBody>
      </p:sp>
    </p:spTree>
    <p:extLst>
      <p:ext uri="{BB962C8B-B14F-4D97-AF65-F5344CB8AC3E}">
        <p14:creationId xmlns:p14="http://schemas.microsoft.com/office/powerpoint/2010/main" val="781982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3">
            <a:extLst>
              <a:ext uri="{FF2B5EF4-FFF2-40B4-BE49-F238E27FC236}">
                <a16:creationId xmlns:a16="http://schemas.microsoft.com/office/drawing/2014/main" id="{6BB284B4-0F8D-475B-A881-C66887F98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5000"/>
          </a:blip>
          <a:srcRect t="5993" b="4007"/>
          <a:stretch/>
        </p:blipFill>
        <p:spPr>
          <a:xfrm>
            <a:off x="-550769" y="-117436"/>
            <a:ext cx="1254369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050C35-2A6A-40B7-8594-7746BE9D9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168" y="360727"/>
            <a:ext cx="10782300" cy="49083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2800" kern="1200" spc="-12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Resistance</a:t>
            </a:r>
          </a:p>
        </p:txBody>
      </p:sp>
    </p:spTree>
    <p:extLst>
      <p:ext uri="{BB962C8B-B14F-4D97-AF65-F5344CB8AC3E}">
        <p14:creationId xmlns:p14="http://schemas.microsoft.com/office/powerpoint/2010/main" val="11042143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FA43C8-3C89-4EBB-B412-6BA1CA47C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4567AE-A132-4AA3-8AFA-A9FD8E813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442951-8EB8-4FB7-8C32-E03D94750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047750"/>
            <a:ext cx="97536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258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441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164D24-DDFB-42F8-8C43-32257A0A8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Sharing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9" name="Picture 2" descr="ÐÐ°ÑÑÐ¸Ð½ÐºÐ¸ Ð¿Ð¾ Ð·Ð°Ð¿ÑÐ¾ÑÑ knowledge">
            <a:extLst>
              <a:ext uri="{FF2B5EF4-FFF2-40B4-BE49-F238E27FC236}">
                <a16:creationId xmlns:a16="http://schemas.microsoft.com/office/drawing/2014/main" id="{FAA330A5-2EA4-4112-B263-04167663A6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95" b="1"/>
          <a:stretch/>
        </p:blipFill>
        <p:spPr bwMode="auto">
          <a:xfrm>
            <a:off x="4038600" y="963629"/>
            <a:ext cx="7188199" cy="4927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6497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E3E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7C349B-A8E7-4B5A-8372-D00D611B2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Complex is simple</a:t>
            </a:r>
          </a:p>
        </p:txBody>
      </p:sp>
      <p:sp>
        <p:nvSpPr>
          <p:cNvPr id="5" name="AutoShape 8" descr="ÐÐ°ÑÑÐ¸Ð½ÐºÐ¸ Ð¿Ð¾ Ð·Ð°Ð¿ÑÐ¾ÑÑ brilliant logo">
            <a:extLst>
              <a:ext uri="{FF2B5EF4-FFF2-40B4-BE49-F238E27FC236}">
                <a16:creationId xmlns:a16="http://schemas.microsoft.com/office/drawing/2014/main" id="{2D2E5E20-7148-4C6E-98B1-58D7BFB5DF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62" name="Picture 14" descr="ÐÐ¾ÑÐ¾Ð¶ÐµÐµ Ð¸Ð·Ð¾Ð±ÑÐ°Ð¶ÐµÐ½Ð¸Ðµ">
            <a:extLst>
              <a:ext uri="{FF2B5EF4-FFF2-40B4-BE49-F238E27FC236}">
                <a16:creationId xmlns:a16="http://schemas.microsoft.com/office/drawing/2014/main" id="{44FAE47E-AD0E-4119-A074-B84BDFADD2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51"/>
          <a:stretch/>
        </p:blipFill>
        <p:spPr bwMode="auto">
          <a:xfrm>
            <a:off x="2013557" y="419714"/>
            <a:ext cx="2047375" cy="1429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ÐÐ°ÑÑÐ¸Ð½ÐºÐ¸ Ð¿Ð¾ Ð·Ð°Ð¿ÑÐ¾ÑÑ kurzgesagt logo">
            <a:extLst>
              <a:ext uri="{FF2B5EF4-FFF2-40B4-BE49-F238E27FC236}">
                <a16:creationId xmlns:a16="http://schemas.microsoft.com/office/drawing/2014/main" id="{B85A989A-2F2D-40A0-8AF1-DD42142A9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6362" y="5128708"/>
            <a:ext cx="1607347" cy="160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2" descr="ÐÐ¾ÑÐ¾Ð¶ÐµÐµ Ð¸Ð·Ð¾Ð±ÑÐ°Ð¶ÐµÐ½Ð¸Ðµ">
            <a:extLst>
              <a:ext uri="{FF2B5EF4-FFF2-40B4-BE49-F238E27FC236}">
                <a16:creationId xmlns:a16="http://schemas.microsoft.com/office/drawing/2014/main" id="{648DAA66-292D-4965-B26F-A2A8C2560DC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7114" y="1175697"/>
            <a:ext cx="8011746" cy="4506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328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2" descr="ÐÐ°ÑÑÐ¸Ð½ÐºÐ¸ Ð¿Ð¾ Ð·Ð°Ð¿ÑÐ¾ÑÑ unknown">
            <a:extLst>
              <a:ext uri="{FF2B5EF4-FFF2-40B4-BE49-F238E27FC236}">
                <a16:creationId xmlns:a16="http://schemas.microsoft.com/office/drawing/2014/main" id="{3C879732-7625-4CDC-9E9B-2109CE524F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4" r="3984"/>
          <a:stretch/>
        </p:blipFill>
        <p:spPr bwMode="auto">
          <a:xfrm>
            <a:off x="-323851" y="0"/>
            <a:ext cx="632460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AE98B8-B73A-4724-B639-017087F92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9F6C08-F0B0-4107-B3FE-F8E4FAE2C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1784" y="1440650"/>
            <a:ext cx="4869179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800" dirty="0">
                <a:solidFill>
                  <a:srgbClr val="000000"/>
                </a:solidFill>
              </a:rPr>
              <a:t>Everybody faces it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29885528-3B68-47D0-A56D-47F18E4510D8}"/>
              </a:ext>
            </a:extLst>
          </p:cNvPr>
          <p:cNvSpPr txBox="1">
            <a:spLocks/>
          </p:cNvSpPr>
          <p:nvPr/>
        </p:nvSpPr>
        <p:spPr>
          <a:xfrm>
            <a:off x="6661784" y="3050298"/>
            <a:ext cx="48691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Everybody wants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to explore</a:t>
            </a:r>
          </a:p>
        </p:txBody>
      </p:sp>
    </p:spTree>
    <p:extLst>
      <p:ext uri="{BB962C8B-B14F-4D97-AF65-F5344CB8AC3E}">
        <p14:creationId xmlns:p14="http://schemas.microsoft.com/office/powerpoint/2010/main" val="2859250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558F58E-93BA-44A3-BCDA-585AFF2E4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72B105-ECEB-40DE-B37C-1A59A78EA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2671011"/>
            <a:ext cx="5257803" cy="24271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/>
              <a:t>Exceling means searching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BCD0BBC1-A7D4-445D-98AC-95A6A45D8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1148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ÐÐ¾ÑÐ¾Ð¶ÐµÐµ Ð¸Ð·Ð¾Ð±ÑÐ°Ð¶ÐµÐ½Ð¸Ðµ">
            <a:extLst>
              <a:ext uri="{FF2B5EF4-FFF2-40B4-BE49-F238E27FC236}">
                <a16:creationId xmlns:a16="http://schemas.microsoft.com/office/drawing/2014/main" id="{4E460FDE-E50B-4424-B118-60A116D537D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19" r="12168" b="1"/>
          <a:stretch/>
        </p:blipFill>
        <p:spPr bwMode="auto">
          <a:xfrm>
            <a:off x="5913124" y="10"/>
            <a:ext cx="6278877" cy="685799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2245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87EADD-6DBC-4580-9689-98A36B1B1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4385066"/>
            <a:ext cx="10923638" cy="13176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And, of course, friends…</a:t>
            </a:r>
          </a:p>
        </p:txBody>
      </p:sp>
      <p:pic>
        <p:nvPicPr>
          <p:cNvPr id="5128" name="Picture 8" descr="https://pp.userapi.com/c846420/v846420851/82183/rlJor3WYm70.jpg">
            <a:extLst>
              <a:ext uri="{FF2B5EF4-FFF2-40B4-BE49-F238E27FC236}">
                <a16:creationId xmlns:a16="http://schemas.microsoft.com/office/drawing/2014/main" id="{DF32302B-A013-474B-BFA9-F1827A1ED7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82" r="15018" b="-1"/>
          <a:stretch/>
        </p:blipFill>
        <p:spPr bwMode="auto">
          <a:xfrm>
            <a:off x="20" y="10"/>
            <a:ext cx="3008514" cy="4257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pp.userapi.com/c845221/v845221645/67c8a/Nkp_gs6H8zs.jpg">
            <a:extLst>
              <a:ext uri="{FF2B5EF4-FFF2-40B4-BE49-F238E27FC236}">
                <a16:creationId xmlns:a16="http://schemas.microsoft.com/office/drawing/2014/main" id="{2517639E-0C2A-4E1A-A563-96F58C7C08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0" r="2" b="2"/>
          <a:stretch/>
        </p:blipFill>
        <p:spPr bwMode="auto">
          <a:xfrm>
            <a:off x="3061261" y="10"/>
            <a:ext cx="3008534" cy="426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pp.userapi.com/c849532/v849532047/64be/tKK79CyECjg.jpg">
            <a:extLst>
              <a:ext uri="{FF2B5EF4-FFF2-40B4-BE49-F238E27FC236}">
                <a16:creationId xmlns:a16="http://schemas.microsoft.com/office/drawing/2014/main" id="{7FE45A80-01B4-4947-AFDF-9608F77192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6" r="2861" b="2"/>
          <a:stretch/>
        </p:blipFill>
        <p:spPr bwMode="auto">
          <a:xfrm>
            <a:off x="6122522" y="10"/>
            <a:ext cx="3008376" cy="426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130" name="Straight Connector 76">
            <a:extLst>
              <a:ext uri="{FF2B5EF4-FFF2-40B4-BE49-F238E27FC236}">
                <a16:creationId xmlns:a16="http://schemas.microsoft.com/office/drawing/2014/main" id="{EBAD6A72-88E8-42F7-88B9-CAF74453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82614" y="-680"/>
            <a:ext cx="0" cy="4242816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https://pp.userapi.com/c847217/v847217637/163820/y9SglROgLkM.jpg">
            <a:extLst>
              <a:ext uri="{FF2B5EF4-FFF2-40B4-BE49-F238E27FC236}">
                <a16:creationId xmlns:a16="http://schemas.microsoft.com/office/drawing/2014/main" id="{6B0E1EEF-6B4B-487B-BCD1-80C400796D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5" r="2" b="2"/>
          <a:stretch/>
        </p:blipFill>
        <p:spPr bwMode="auto">
          <a:xfrm>
            <a:off x="9183624" y="10"/>
            <a:ext cx="3008376" cy="426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131" name="Straight Connector 78">
            <a:extLst>
              <a:ext uri="{FF2B5EF4-FFF2-40B4-BE49-F238E27FC236}">
                <a16:creationId xmlns:a16="http://schemas.microsoft.com/office/drawing/2014/main" id="{C800968E-0A99-46C4-A9B2-6A63AC66F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2" y="4242136"/>
            <a:ext cx="12192002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0627B73E-D784-4780-AA33-DCDFE7DA1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27921" y="-680"/>
            <a:ext cx="0" cy="4242816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9FF1850-8D1E-4E84-BD9E-F2E906958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137307" y="-680"/>
            <a:ext cx="0" cy="4242816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8700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9" name="Picture 2" descr="ÐÐ°ÑÑÐ¸Ð½ÐºÐ¸ Ð¿Ð¾ Ð·Ð°Ð¿ÑÐ¾ÑÑ life">
            <a:extLst>
              <a:ext uri="{FF2B5EF4-FFF2-40B4-BE49-F238E27FC236}">
                <a16:creationId xmlns:a16="http://schemas.microsoft.com/office/drawing/2014/main" id="{D483B828-6BD6-493A-880B-AEEB9001231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0037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331F0C-167B-419B-89D5-C8B3F3D2F7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9" r="9836"/>
          <a:stretch/>
        </p:blipFill>
        <p:spPr>
          <a:xfrm>
            <a:off x="0" y="0"/>
            <a:ext cx="4762500" cy="6864418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B9D07A8B-5341-4AAD-B69E-EAA8A42ED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1150" y="1545907"/>
            <a:ext cx="6462346" cy="3766185"/>
          </a:xfrm>
        </p:spPr>
        <p:txBody>
          <a:bodyPr>
            <a:normAutofit/>
          </a:bodyPr>
          <a:lstStyle/>
          <a:p>
            <a:r>
              <a:rPr lang="en-US" sz="4400" dirty="0"/>
              <a:t>“Significance - the need to have meaning, special, pride, needed, wanted, sense of importance and worthy of love” 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617277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43EFC75-D61F-4CEA-9817-11CC86030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4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C02F3DD-3E32-4AF8-BFA1-D131A6B4B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F5491E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3">
            <a:extLst>
              <a:ext uri="{FF2B5EF4-FFF2-40B4-BE49-F238E27FC236}">
                <a16:creationId xmlns:a16="http://schemas.microsoft.com/office/drawing/2014/main" id="{9D627B67-3868-4FAE-841A-6EDE6B4956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/>
          </a:blip>
          <a:srcRect l="444"/>
          <a:stretch/>
        </p:blipFill>
        <p:spPr>
          <a:xfrm>
            <a:off x="1416829" y="796978"/>
            <a:ext cx="9358343" cy="526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994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9" name="Picture 2" descr="ÐÐ°ÑÑÐ¸Ð½ÐºÐ¸ Ð¿Ð¾ Ð·Ð°Ð¿ÑÐ¾ÑÑ altruism">
            <a:extLst>
              <a:ext uri="{FF2B5EF4-FFF2-40B4-BE49-F238E27FC236}">
                <a16:creationId xmlns:a16="http://schemas.microsoft.com/office/drawing/2014/main" id="{BA192F66-06D5-4352-8184-D83C754271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EE4301-051F-41A8-B39D-8ED231F43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770467"/>
            <a:ext cx="10782300" cy="3352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8800" kern="1200" spc="-12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Altruism</a:t>
            </a:r>
          </a:p>
        </p:txBody>
      </p:sp>
    </p:spTree>
    <p:extLst>
      <p:ext uri="{BB962C8B-B14F-4D97-AF65-F5344CB8AC3E}">
        <p14:creationId xmlns:p14="http://schemas.microsoft.com/office/powerpoint/2010/main" val="3810851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D6EA1A26-163F-4F15-91F4-F2C51AC9C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rgbClr val="44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6" name="Picture 2" descr="ÐÐ°ÑÑÐ¸Ð½ÐºÐ¸ Ð¿Ð¾ Ð·Ð°Ð¿ÑÐ¾ÑÑ Ð¿ÑÐ¸Ð½ÑÐµÑÑÐ° Ð´Ð¸Ð°Ð½Ð° Ð¿ÑÐ¾ÑÐ¸Ð²Ð¾Ð¿ÐµÑÐ¾ÑÐ½ÑÐµ Ð¼Ð¸Ð½Ñ">
            <a:extLst>
              <a:ext uri="{FF2B5EF4-FFF2-40B4-BE49-F238E27FC236}">
                <a16:creationId xmlns:a16="http://schemas.microsoft.com/office/drawing/2014/main" id="{E1547508-0EB4-4CD8-BBF0-F1C89C2A17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00" r="1" b="1"/>
          <a:stretch/>
        </p:blipFill>
        <p:spPr bwMode="auto">
          <a:xfrm>
            <a:off x="20" y="10"/>
            <a:ext cx="755597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93CD243-7E18-43C8-A7AB-C14C8685B6BC}"/>
              </a:ext>
            </a:extLst>
          </p:cNvPr>
          <p:cNvSpPr txBox="1">
            <a:spLocks/>
          </p:cNvSpPr>
          <p:nvPr/>
        </p:nvSpPr>
        <p:spPr>
          <a:xfrm>
            <a:off x="7715250" y="770467"/>
            <a:ext cx="4027632" cy="40872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/>
              <a:t>One of the strongest woman in the world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16164367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43EFC75-D61F-4CEA-9817-11CC86030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C02F3DD-3E32-4AF8-BFA1-D131A6B4B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317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ÐÐ°ÑÑÐ¸Ð½ÐºÐ¸ Ð¿Ð¾ Ð·Ð°Ð¿ÑÐ¾ÑÑ Ð¿ÑÐ¸Ð½ÑÐµÑÑÐ° Ð´Ð¸Ð°Ð½Ð° ÑÐ¿Ð¸Ð´">
            <a:extLst>
              <a:ext uri="{FF2B5EF4-FFF2-40B4-BE49-F238E27FC236}">
                <a16:creationId xmlns:a16="http://schemas.microsoft.com/office/drawing/2014/main" id="{CDE9EFBB-B97C-49D9-A9A4-C37B02C901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" b="10229"/>
          <a:stretch/>
        </p:blipFill>
        <p:spPr bwMode="auto">
          <a:xfrm>
            <a:off x="2099993" y="480060"/>
            <a:ext cx="7992014" cy="589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3217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8FC2A0-D1B6-42C6-B8A4-C226938C1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135" y="2026179"/>
            <a:ext cx="3706761" cy="2805642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accent1">
                    <a:lumMod val="25000"/>
                  </a:schemeClr>
                </a:solidFill>
              </a:rPr>
              <a:t>My way to contribute the society</a:t>
            </a:r>
            <a:br>
              <a:rPr lang="en-US" sz="4400" dirty="0">
                <a:solidFill>
                  <a:schemeClr val="accent1">
                    <a:lumMod val="25000"/>
                  </a:schemeClr>
                </a:solidFill>
              </a:rPr>
            </a:br>
            <a:br>
              <a:rPr lang="en-US" sz="4400" dirty="0">
                <a:solidFill>
                  <a:schemeClr val="accent1">
                    <a:lumMod val="25000"/>
                  </a:schemeClr>
                </a:solidFill>
              </a:rPr>
            </a:br>
            <a:r>
              <a:rPr lang="en-US" sz="4400" dirty="0">
                <a:solidFill>
                  <a:schemeClr val="accent1">
                    <a:lumMod val="25000"/>
                  </a:schemeClr>
                </a:solidFill>
              </a:rPr>
              <a:t>TODAY</a:t>
            </a:r>
            <a:endParaRPr lang="ru-RU" sz="4400" dirty="0">
              <a:solidFill>
                <a:schemeClr val="accent1">
                  <a:lumMod val="25000"/>
                </a:schemeClr>
              </a:solidFill>
            </a:endParaRPr>
          </a:p>
        </p:txBody>
      </p:sp>
      <p:pic>
        <p:nvPicPr>
          <p:cNvPr id="7" name="Picture 4" descr="ÐÐ°ÑÑÐ¸Ð½ÐºÐ¸ Ð¿Ð¾ Ð·Ð°Ð¿ÑÐ¾ÑÑ Ð¼Ð¾Ð»ÐµÐºÑÐ»ÑÑÐ½Ð°Ñ ÑÑÑÑÐºÑÑÑÐ°">
            <a:extLst>
              <a:ext uri="{FF2B5EF4-FFF2-40B4-BE49-F238E27FC236}">
                <a16:creationId xmlns:a16="http://schemas.microsoft.com/office/drawing/2014/main" id="{78EF64B9-D28D-4A25-B623-7ED17F883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744" y="640080"/>
            <a:ext cx="5716727" cy="558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4016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70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25" name="Rectangle 72">
            <a:extLst>
              <a:ext uri="{FF2B5EF4-FFF2-40B4-BE49-F238E27FC236}">
                <a16:creationId xmlns:a16="http://schemas.microsoft.com/office/drawing/2014/main" id="{A73BE687-95DB-49F8-B6B3-EC95550D5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3A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8916BD6-7127-446A-A5F2-2F2F3A80C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7" y="619431"/>
            <a:ext cx="4798141" cy="3869205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500">
                <a:solidFill>
                  <a:srgbClr val="FFFFFF"/>
                </a:solidFill>
              </a:rPr>
              <a:t>My way to contribute the society</a:t>
            </a:r>
            <a:br>
              <a:rPr lang="en-US" sz="5500">
                <a:solidFill>
                  <a:srgbClr val="FFFFFF"/>
                </a:solidFill>
              </a:rPr>
            </a:br>
            <a:br>
              <a:rPr lang="en-US" sz="5500">
                <a:solidFill>
                  <a:srgbClr val="FFFFFF"/>
                </a:solidFill>
              </a:rPr>
            </a:br>
            <a:r>
              <a:rPr lang="en-US" sz="5500">
                <a:solidFill>
                  <a:srgbClr val="FFFFFF"/>
                </a:solidFill>
              </a:rPr>
              <a:t>IN THE FUTURE</a:t>
            </a:r>
          </a:p>
        </p:txBody>
      </p:sp>
      <p:pic>
        <p:nvPicPr>
          <p:cNvPr id="5122" name="Picture 2" descr="ÐÐ°ÑÑÐ¸Ð½ÐºÐ¸ Ð¿Ð¾ Ð·Ð°Ð¿ÑÐ¾ÑÑ Ð´Ð¾ÑÐ° ÐºÐ¾Ð¼Ð¸ÐºÑ">
            <a:extLst>
              <a:ext uri="{FF2B5EF4-FFF2-40B4-BE49-F238E27FC236}">
                <a16:creationId xmlns:a16="http://schemas.microsoft.com/office/drawing/2014/main" id="{ACD2EB1D-C88C-4647-9F1F-BF7F8C853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99" y="701410"/>
            <a:ext cx="5462001" cy="546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977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1B9F87A-A309-4C4D-AA59-05D17095B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000" y="0"/>
            <a:ext cx="7236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DF42F6-1729-48D4-A374-5064DD00D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612" y="251036"/>
            <a:ext cx="10772775" cy="1658198"/>
          </a:xfr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br>
              <a:rPr lang="en-US" b="1" spc="0" dirty="0">
                <a:ln/>
                <a:solidFill>
                  <a:schemeClr val="accent4"/>
                </a:solidFill>
                <a:latin typeface="Aparajita" panose="020B0502040204020203" pitchFamily="18" charset="0"/>
                <a:cs typeface="Aparajita" panose="020B0502040204020203" pitchFamily="18" charset="0"/>
              </a:rPr>
            </a:br>
            <a:r>
              <a:rPr lang="en-US" spc="0" dirty="0">
                <a:ln w="0">
                  <a:solidFill>
                    <a:srgbClr val="92D050"/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To be heard</a:t>
            </a:r>
            <a:endParaRPr lang="ru-RU" b="1" spc="0" dirty="0">
              <a:ln w="0">
                <a:solidFill>
                  <a:srgbClr val="92D050"/>
                </a:solidFill>
              </a:ln>
              <a:solidFill>
                <a:schemeClr val="accent4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C6D928-3A0C-4D9E-99AC-6D73F24CE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1314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4530AAC-8ACE-4AFD-A99D-26AE901C8D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45" b="32300"/>
          <a:stretch/>
        </p:blipFill>
        <p:spPr>
          <a:xfrm>
            <a:off x="-1" y="0"/>
            <a:ext cx="12191980" cy="431482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D2BFFD5-490F-4B45-91F2-6B826FBAD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12708"/>
            <a:ext cx="12192000" cy="264529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C6CF9A5-BEA4-4284-A8B5-D033E5B4B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76175" y="4900003"/>
            <a:ext cx="0" cy="109728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6AC612-95B2-4736-AD5F-390030A8D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6174" y="4540559"/>
            <a:ext cx="6415826" cy="1816169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"You don't have to be an adult to be a musician," says </a:t>
            </a:r>
            <a:r>
              <a:rPr lang="en-US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Wolfhard</a:t>
            </a:r>
            <a:endParaRPr lang="ru-RU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916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0" advClick="0" advTm="20000"/>
    </mc:Choice>
    <mc:Fallback>
      <p:transition spd="slow" advClick="0" advTm="20000"/>
    </mc:Fallback>
  </mc:AlternateContent>
</p:sld>
</file>

<file path=ppt/theme/theme1.xml><?xml version="1.0" encoding="utf-8"?>
<a:theme xmlns:a="http://schemas.openxmlformats.org/drawingml/2006/main" name="Метрополия">
  <a:themeElements>
    <a:clrScheme name="Серая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Метрополи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Метрополия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97</Words>
  <Application>Microsoft Office PowerPoint</Application>
  <PresentationFormat>Широкоэкранный</PresentationFormat>
  <Paragraphs>19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Aparajita</vt:lpstr>
      <vt:lpstr>Arial</vt:lpstr>
      <vt:lpstr>Calibri</vt:lpstr>
      <vt:lpstr>Calibri Light</vt:lpstr>
      <vt:lpstr>Метрополия</vt:lpstr>
      <vt:lpstr>Тема Office</vt:lpstr>
      <vt:lpstr>The power of inspiration</vt:lpstr>
      <vt:lpstr>Презентация PowerPoint</vt:lpstr>
      <vt:lpstr>Altruism</vt:lpstr>
      <vt:lpstr>Презентация PowerPoint</vt:lpstr>
      <vt:lpstr>Презентация PowerPoint</vt:lpstr>
      <vt:lpstr>My way to contribute the society  TODAY</vt:lpstr>
      <vt:lpstr>My way to contribute the society  IN THE FUTURE</vt:lpstr>
      <vt:lpstr> To be heard</vt:lpstr>
      <vt:lpstr>Презентация PowerPoint</vt:lpstr>
      <vt:lpstr>Презентация PowerPoint</vt:lpstr>
      <vt:lpstr>Charity</vt:lpstr>
      <vt:lpstr>Resistance</vt:lpstr>
      <vt:lpstr>Презентация PowerPoint</vt:lpstr>
      <vt:lpstr>Sharing</vt:lpstr>
      <vt:lpstr>Complex is simple</vt:lpstr>
      <vt:lpstr>Everybody faces it</vt:lpstr>
      <vt:lpstr>Exceling means searching</vt:lpstr>
      <vt:lpstr>And, of course, friends…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power of inspiration</dc:title>
  <dc:creator>Роман Астраханцев</dc:creator>
  <cp:lastModifiedBy>Роман Астраханцев</cp:lastModifiedBy>
  <cp:revision>5</cp:revision>
  <dcterms:created xsi:type="dcterms:W3CDTF">2019-02-19T22:21:05Z</dcterms:created>
  <dcterms:modified xsi:type="dcterms:W3CDTF">2019-02-19T23:43:11Z</dcterms:modified>
</cp:coreProperties>
</file>